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68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1EE3A-7281-420A-8B30-EDF72B86CF3E}" type="datetimeFigureOut">
              <a:rPr kumimoji="1" lang="ja-JP" altLang="en-US" smtClean="0"/>
              <a:t>2020/4/28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928FF-8AD5-493D-9347-6C514039A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3605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1EE3A-7281-420A-8B30-EDF72B86CF3E}" type="datetimeFigureOut">
              <a:rPr kumimoji="1" lang="ja-JP" altLang="en-US" smtClean="0"/>
              <a:t>2020/4/28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928FF-8AD5-493D-9347-6C514039A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5018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1EE3A-7281-420A-8B30-EDF72B86CF3E}" type="datetimeFigureOut">
              <a:rPr kumimoji="1" lang="ja-JP" altLang="en-US" smtClean="0"/>
              <a:t>2020/4/28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928FF-8AD5-493D-9347-6C514039A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606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1EE3A-7281-420A-8B30-EDF72B86CF3E}" type="datetimeFigureOut">
              <a:rPr kumimoji="1" lang="ja-JP" altLang="en-US" smtClean="0"/>
              <a:t>2020/4/28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928FF-8AD5-493D-9347-6C514039A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6250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1EE3A-7281-420A-8B30-EDF72B86CF3E}" type="datetimeFigureOut">
              <a:rPr kumimoji="1" lang="ja-JP" altLang="en-US" smtClean="0"/>
              <a:t>2020/4/28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928FF-8AD5-493D-9347-6C514039A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334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1EE3A-7281-420A-8B30-EDF72B86CF3E}" type="datetimeFigureOut">
              <a:rPr kumimoji="1" lang="ja-JP" altLang="en-US" smtClean="0"/>
              <a:t>2020/4/28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928FF-8AD5-493D-9347-6C514039A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427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1EE3A-7281-420A-8B30-EDF72B86CF3E}" type="datetimeFigureOut">
              <a:rPr kumimoji="1" lang="ja-JP" altLang="en-US" smtClean="0"/>
              <a:t>2020/4/28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928FF-8AD5-493D-9347-6C514039A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7035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1EE3A-7281-420A-8B30-EDF72B86CF3E}" type="datetimeFigureOut">
              <a:rPr kumimoji="1" lang="ja-JP" altLang="en-US" smtClean="0"/>
              <a:t>2020/4/28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928FF-8AD5-493D-9347-6C514039A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7489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1EE3A-7281-420A-8B30-EDF72B86CF3E}" type="datetimeFigureOut">
              <a:rPr kumimoji="1" lang="ja-JP" altLang="en-US" smtClean="0"/>
              <a:t>2020/4/28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928FF-8AD5-493D-9347-6C514039A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72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1EE3A-7281-420A-8B30-EDF72B86CF3E}" type="datetimeFigureOut">
              <a:rPr kumimoji="1" lang="ja-JP" altLang="en-US" smtClean="0"/>
              <a:t>2020/4/28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928FF-8AD5-493D-9347-6C514039A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012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1EE3A-7281-420A-8B30-EDF72B86CF3E}" type="datetimeFigureOut">
              <a:rPr kumimoji="1" lang="ja-JP" altLang="en-US" smtClean="0"/>
              <a:t>2020/4/28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928FF-8AD5-493D-9347-6C514039A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5496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1EE3A-7281-420A-8B30-EDF72B86CF3E}" type="datetimeFigureOut">
              <a:rPr kumimoji="1" lang="ja-JP" altLang="en-US" smtClean="0"/>
              <a:t>2020/4/28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928FF-8AD5-493D-9347-6C514039A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0967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2798445" y="217743"/>
            <a:ext cx="69044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b="1" dirty="0"/>
              <a:t>LINE</a:t>
            </a:r>
            <a:r>
              <a:rPr kumimoji="1" lang="ja-JP" altLang="en-US" sz="3200" b="1"/>
              <a:t>公式アカウントの活用</a:t>
            </a:r>
            <a:r>
              <a:rPr kumimoji="1" lang="ja-JP" altLang="en-US" sz="3200" b="1" dirty="0"/>
              <a:t>について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74928" y="1003033"/>
            <a:ext cx="11141121" cy="1077218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</a:t>
            </a:r>
            <a:r>
              <a:rPr lang="ja-JP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小中高校生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等</a:t>
            </a:r>
            <a:r>
              <a:rPr lang="ja-JP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向けに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ja-JP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自宅等で活用できる教材や動画等のリンクを紹介した　</a:t>
            </a:r>
            <a:r>
              <a:rPr lang="ja-JP" altLang="ja-JP" sz="16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「子供の学び応援サイト」について</a:t>
            </a:r>
            <a:r>
              <a:rPr lang="ja-JP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、さらに多くの子供たちに学びの機会を届けるため、</a:t>
            </a:r>
            <a:r>
              <a:rPr lang="ja-JP" altLang="ja-JP" sz="16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ＬＩＮＥ</a:t>
            </a:r>
            <a:r>
              <a:rPr lang="ja-JP" altLang="en-US" sz="16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公式アカウントを開設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LINE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アカウント開設により、スマートフォン等からもより手軽に学習コンテンツにアクセス可能。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令和２年４月１６日現在、</a:t>
            </a:r>
            <a:r>
              <a:rPr lang="ja-JP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コンテンツリンク数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:180</a:t>
            </a:r>
            <a:r>
              <a:rPr lang="ja-JP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件以上、累積ＰＶ数：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224</a:t>
            </a:r>
            <a:r>
              <a:rPr lang="ja-JP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万回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以上、友達登録数：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万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７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千人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以上</a:t>
            </a:r>
            <a:endParaRPr lang="ja-JP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0800" y="2280766"/>
            <a:ext cx="3091294" cy="1545647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 rotWithShape="1">
          <a:blip r:embed="rId3"/>
          <a:srcRect l="1478" t="2859" r="1188" b="258"/>
          <a:stretch/>
        </p:blipFill>
        <p:spPr>
          <a:xfrm>
            <a:off x="331673" y="2206293"/>
            <a:ext cx="2975996" cy="4495725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58"/>
          <a:stretch/>
        </p:blipFill>
        <p:spPr>
          <a:xfrm>
            <a:off x="5017707" y="2280766"/>
            <a:ext cx="2630758" cy="4346778"/>
          </a:xfrm>
          <a:prstGeom prst="rect">
            <a:avLst/>
          </a:prstGeom>
        </p:spPr>
      </p:pic>
      <p:cxnSp>
        <p:nvCxnSpPr>
          <p:cNvPr id="27" name="直線矢印コネクタ 26"/>
          <p:cNvCxnSpPr/>
          <p:nvPr/>
        </p:nvCxnSpPr>
        <p:spPr>
          <a:xfrm>
            <a:off x="3520162" y="4105836"/>
            <a:ext cx="1085210" cy="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3345454" y="3439771"/>
            <a:ext cx="16722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/>
              <a:t>LINE</a:t>
            </a:r>
            <a:r>
              <a:rPr kumimoji="1" lang="ja-JP" altLang="en-US" sz="1600" dirty="0"/>
              <a:t>アカウント</a:t>
            </a:r>
            <a:endParaRPr kumimoji="1" lang="en-US" altLang="ja-JP" sz="1600" dirty="0"/>
          </a:p>
          <a:p>
            <a:pPr algn="ctr"/>
            <a:r>
              <a:rPr kumimoji="1" lang="ja-JP" altLang="en-US" sz="1600" dirty="0"/>
              <a:t>開設</a:t>
            </a:r>
          </a:p>
        </p:txBody>
      </p:sp>
      <p:pic>
        <p:nvPicPr>
          <p:cNvPr id="32" name="図 3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4690" y="4945761"/>
            <a:ext cx="1681783" cy="1681783"/>
          </a:xfrm>
          <a:prstGeom prst="rect">
            <a:avLst/>
          </a:prstGeom>
        </p:spPr>
      </p:pic>
      <p:sp>
        <p:nvSpPr>
          <p:cNvPr id="33" name="正方形/長方形 32"/>
          <p:cNvSpPr/>
          <p:nvPr/>
        </p:nvSpPr>
        <p:spPr>
          <a:xfrm>
            <a:off x="8060800" y="3970758"/>
            <a:ext cx="3091294" cy="2656786"/>
          </a:xfrm>
          <a:prstGeom prst="rect">
            <a:avLst/>
          </a:prstGeom>
          <a:noFill/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1600" b="1" dirty="0">
                <a:solidFill>
                  <a:schemeClr val="tx1"/>
                </a:solidFill>
              </a:rPr>
              <a:t>LINE</a:t>
            </a:r>
            <a:r>
              <a:rPr kumimoji="1" lang="ja-JP" altLang="en-US" sz="1600" b="1" dirty="0">
                <a:solidFill>
                  <a:schemeClr val="tx1"/>
                </a:solidFill>
              </a:rPr>
              <a:t>公式アカウント</a:t>
            </a:r>
            <a:endParaRPr kumimoji="1" lang="en-US" altLang="ja-JP" sz="16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600" b="1" dirty="0">
                <a:solidFill>
                  <a:schemeClr val="tx1"/>
                </a:solidFill>
              </a:rPr>
              <a:t>友達登録用 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QR</a:t>
            </a:r>
            <a:r>
              <a:rPr kumimoji="1" lang="ja-JP" altLang="en-US" sz="1600" b="1" dirty="0">
                <a:solidFill>
                  <a:schemeClr val="tx1"/>
                </a:solidFill>
              </a:rPr>
              <a:t>コード</a:t>
            </a:r>
            <a:endParaRPr kumimoji="1" lang="en-US" altLang="ja-JP" sz="16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転載、印刷等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ご自由にご使用ください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35" name="直線コネクタ 34"/>
          <p:cNvCxnSpPr/>
          <p:nvPr/>
        </p:nvCxnSpPr>
        <p:spPr>
          <a:xfrm>
            <a:off x="627529" y="802518"/>
            <a:ext cx="1070385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9843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58"/>
          <a:stretch/>
        </p:blipFill>
        <p:spPr>
          <a:xfrm>
            <a:off x="252181" y="1741117"/>
            <a:ext cx="2919404" cy="4823705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51"/>
          <a:stretch/>
        </p:blipFill>
        <p:spPr>
          <a:xfrm>
            <a:off x="3269291" y="1737982"/>
            <a:ext cx="2906041" cy="4838181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58"/>
          <a:stretch/>
        </p:blipFill>
        <p:spPr>
          <a:xfrm>
            <a:off x="6273038" y="1737982"/>
            <a:ext cx="2899439" cy="4826840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1256280" y="538619"/>
            <a:ext cx="100335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b="1" dirty="0"/>
              <a:t>学校種・教科ごと等のコンテンツにアクセスできます</a:t>
            </a:r>
            <a:endParaRPr kumimoji="1" lang="ja-JP" altLang="en-US" sz="3200" b="1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0183" y="1737982"/>
            <a:ext cx="2741519" cy="4878888"/>
          </a:xfrm>
          <a:prstGeom prst="rect">
            <a:avLst/>
          </a:prstGeom>
        </p:spPr>
      </p:pic>
      <p:cxnSp>
        <p:nvCxnSpPr>
          <p:cNvPr id="9" name="直線コネクタ 8"/>
          <p:cNvCxnSpPr/>
          <p:nvPr/>
        </p:nvCxnSpPr>
        <p:spPr>
          <a:xfrm>
            <a:off x="585937" y="1123394"/>
            <a:ext cx="1070385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5465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56</Words>
  <Application>Microsoft Office PowerPoint</Application>
  <PresentationFormat>ワイド画面</PresentationFormat>
  <Paragraphs>11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>MEXT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</dc:creator>
  <cp:lastModifiedBy>2018616</cp:lastModifiedBy>
  <cp:revision>31</cp:revision>
  <dcterms:created xsi:type="dcterms:W3CDTF">2020-04-16T08:06:52Z</dcterms:created>
  <dcterms:modified xsi:type="dcterms:W3CDTF">2020-04-27T23:06:33Z</dcterms:modified>
</cp:coreProperties>
</file>